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F71E4-260D-4767-BF97-EE45FC9DD9DD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07F9-47EE-4ABE-BD50-FDC64C2B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28956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3C</a:t>
            </a:r>
            <a:endParaRPr lang="en-US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MNP:</a:t>
            </a:r>
          </a:p>
          <a:p>
            <a:pPr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00100" y="2971800"/>
            <a:ext cx="6643734" cy="3314720"/>
            <a:chOff x="1752600" y="2971800"/>
            <a:chExt cx="4495800" cy="1676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133600" y="3352800"/>
              <a:ext cx="3581400" cy="914400"/>
              <a:chOff x="1828800" y="3124200"/>
              <a:chExt cx="3581400" cy="9144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828800" y="3810000"/>
                <a:ext cx="35814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"/>
              <p:cNvGrpSpPr/>
              <p:nvPr/>
            </p:nvGrpSpPr>
            <p:grpSpPr>
              <a:xfrm>
                <a:off x="1828800" y="3124200"/>
                <a:ext cx="3581400" cy="914400"/>
                <a:chOff x="1828800" y="3124200"/>
                <a:chExt cx="3581400" cy="914400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V="1">
                  <a:off x="1828800" y="3124200"/>
                  <a:ext cx="2514600" cy="685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4343400" y="3124200"/>
                  <a:ext cx="1066800" cy="914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20"/>
            <p:cNvGrpSpPr/>
            <p:nvPr/>
          </p:nvGrpSpPr>
          <p:grpSpPr>
            <a:xfrm>
              <a:off x="1752600" y="2971800"/>
              <a:ext cx="4495800" cy="1676400"/>
              <a:chOff x="1752600" y="2971800"/>
              <a:chExt cx="4495800" cy="167640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495800" y="2971800"/>
                <a:ext cx="381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52600" y="3962400"/>
                <a:ext cx="4572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867400" y="4114800"/>
                <a:ext cx="381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20659613">
                <a:off x="2779081" y="3306536"/>
                <a:ext cx="838200" cy="381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>
                      <a:solidFill>
                        <a:schemeClr val="tx1"/>
                      </a:solidFill>
                    </a:ln>
                  </a:rPr>
                  <a:t>34 cm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2427748">
                <a:off x="4840469" y="3462982"/>
                <a:ext cx="10927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12cm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05200" y="4267200"/>
                <a:ext cx="762000" cy="381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40 cm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230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47800" y="1252518"/>
            <a:ext cx="69342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1862118"/>
            <a:ext cx="8001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" y="3081318"/>
            <a:ext cx="685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4000" y="2471718"/>
            <a:ext cx="7010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2209800" y="3767118"/>
            <a:ext cx="2744788" cy="685800"/>
            <a:chOff x="1905000" y="3581400"/>
            <a:chExt cx="2744788" cy="685800"/>
          </a:xfrm>
        </p:grpSpPr>
        <p:grpSp>
          <p:nvGrpSpPr>
            <p:cNvPr id="37" name="Group 36"/>
            <p:cNvGrpSpPr/>
            <p:nvPr/>
          </p:nvGrpSpPr>
          <p:grpSpPr>
            <a:xfrm>
              <a:off x="1905000" y="4038600"/>
              <a:ext cx="2744788" cy="228600"/>
              <a:chOff x="1905000" y="4038600"/>
              <a:chExt cx="2744788" cy="2286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>
                <a:off x="4534694" y="4152106"/>
                <a:ext cx="2286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1791494" y="4152106"/>
                <a:ext cx="2286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905000" y="4114800"/>
                <a:ext cx="27432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 44"/>
            <p:cNvSpPr/>
            <p:nvPr/>
          </p:nvSpPr>
          <p:spPr>
            <a:xfrm>
              <a:off x="2514600" y="3581400"/>
              <a:ext cx="16764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230 </a:t>
              </a:r>
              <a:r>
                <a:rPr lang="en-US" sz="24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cây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09800" y="4605318"/>
            <a:ext cx="4192588" cy="1143000"/>
            <a:chOff x="1905000" y="4114800"/>
            <a:chExt cx="4192588" cy="1143000"/>
          </a:xfrm>
        </p:grpSpPr>
        <p:grpSp>
          <p:nvGrpSpPr>
            <p:cNvPr id="44" name="Group 43"/>
            <p:cNvGrpSpPr/>
            <p:nvPr/>
          </p:nvGrpSpPr>
          <p:grpSpPr>
            <a:xfrm>
              <a:off x="1905000" y="4572000"/>
              <a:ext cx="4192588" cy="228600"/>
              <a:chOff x="1905000" y="4572000"/>
              <a:chExt cx="4192588" cy="2286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4800600" y="4648200"/>
                <a:ext cx="1295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5982494" y="4685506"/>
                <a:ext cx="2286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8" name="Group 37"/>
              <p:cNvGrpSpPr/>
              <p:nvPr/>
            </p:nvGrpSpPr>
            <p:grpSpPr>
              <a:xfrm>
                <a:off x="1905000" y="4572000"/>
                <a:ext cx="2895600" cy="228600"/>
                <a:chOff x="1905000" y="4038600"/>
                <a:chExt cx="2744788" cy="2286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4534694" y="4152106"/>
                  <a:ext cx="2286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791494" y="4152106"/>
                  <a:ext cx="2286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905000" y="4114800"/>
                  <a:ext cx="27432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6" name="Rectangle 45"/>
            <p:cNvSpPr/>
            <p:nvPr/>
          </p:nvSpPr>
          <p:spPr>
            <a:xfrm>
              <a:off x="4953000" y="4114800"/>
              <a:ext cx="10668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90 </a:t>
              </a:r>
              <a:r>
                <a:rPr lang="en-US" sz="24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cây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29000" y="4800600"/>
              <a:ext cx="11430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sz="24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cây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635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128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2133600"/>
            <a:ext cx="3810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2590800"/>
            <a:ext cx="68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590800"/>
            <a:ext cx="5715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3048000"/>
            <a:ext cx="1371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3581400"/>
            <a:ext cx="3505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5200" y="3048000"/>
            <a:ext cx="4191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572794" y="51808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334794" y="51808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2514600" y="4191000"/>
            <a:ext cx="2135188" cy="457200"/>
            <a:chOff x="2514600" y="4191000"/>
            <a:chExt cx="2135188" cy="457200"/>
          </a:xfrm>
        </p:grpSpPr>
        <p:grpSp>
          <p:nvGrpSpPr>
            <p:cNvPr id="34" name="Group 33"/>
            <p:cNvGrpSpPr/>
            <p:nvPr/>
          </p:nvGrpSpPr>
          <p:grpSpPr>
            <a:xfrm>
              <a:off x="2514600" y="4495800"/>
              <a:ext cx="2135188" cy="152400"/>
              <a:chOff x="2514600" y="4495800"/>
              <a:chExt cx="2135188" cy="152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4572794" y="4571206"/>
                <a:ext cx="152400" cy="1588"/>
              </a:xfrm>
              <a:prstGeom prst="line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2514600" y="4495800"/>
                <a:ext cx="2133600" cy="152400"/>
                <a:chOff x="2514600" y="4495800"/>
                <a:chExt cx="2133600" cy="15240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2439194" y="4571206"/>
                  <a:ext cx="152400" cy="1588"/>
                </a:xfrm>
                <a:prstGeom prst="line">
                  <a:avLst/>
                </a:prstGeom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14600" y="4572000"/>
                  <a:ext cx="2133600" cy="1588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Rectangle 44"/>
            <p:cNvSpPr/>
            <p:nvPr/>
          </p:nvSpPr>
          <p:spPr>
            <a:xfrm>
              <a:off x="2895600" y="4191000"/>
              <a:ext cx="13716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635</a:t>
              </a:r>
              <a:r>
                <a:rPr lang="en-US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514600" y="4800600"/>
            <a:ext cx="2895600" cy="1143000"/>
            <a:chOff x="2514600" y="4800600"/>
            <a:chExt cx="2895600" cy="1143000"/>
          </a:xfrm>
        </p:grpSpPr>
        <p:grpSp>
          <p:nvGrpSpPr>
            <p:cNvPr id="36" name="Group 35"/>
            <p:cNvGrpSpPr/>
            <p:nvPr/>
          </p:nvGrpSpPr>
          <p:grpSpPr>
            <a:xfrm>
              <a:off x="2514600" y="5105400"/>
              <a:ext cx="2895600" cy="152400"/>
              <a:chOff x="2514600" y="5105400"/>
              <a:chExt cx="2895600" cy="152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514600" y="5105400"/>
                <a:ext cx="2133600" cy="152400"/>
                <a:chOff x="2514600" y="5105400"/>
                <a:chExt cx="2133600" cy="1524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2439194" y="5180806"/>
                  <a:ext cx="1524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514600" y="5181600"/>
                  <a:ext cx="21336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4648200" y="5181600"/>
                <a:ext cx="7620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eft Brace 45"/>
            <p:cNvSpPr/>
            <p:nvPr/>
          </p:nvSpPr>
          <p:spPr>
            <a:xfrm rot="16200000">
              <a:off x="3810000" y="4038600"/>
              <a:ext cx="304800" cy="2895600"/>
            </a:xfrm>
            <a:prstGeom prst="leftBrace">
              <a:avLst>
                <a:gd name="adj1" fmla="val 8333"/>
                <a:gd name="adj2" fmla="val 51458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648200" y="4800600"/>
              <a:ext cx="685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128</a:t>
              </a:r>
              <a:r>
                <a:rPr lang="en-US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5638800"/>
              <a:ext cx="9144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2018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514350" indent="-514350">
              <a:buAutoNum type="alphaLcParenR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cam,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cam.</a:t>
            </a:r>
          </a:p>
          <a:p>
            <a:pPr marL="514350" indent="-514350">
              <a:buNone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cam?</a:t>
            </a: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447800" y="3124200"/>
            <a:ext cx="5029200" cy="1309688"/>
            <a:chOff x="3048000" y="3276600"/>
            <a:chExt cx="5029200" cy="1309688"/>
          </a:xfrm>
        </p:grpSpPr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 rot="4732712">
              <a:off x="34671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3048000" y="4114800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3048000" y="3429000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 rot="4732712">
              <a:off x="3543300" y="3924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3768725" y="3429000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4495800" y="3408363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5181600" y="3387725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1"/>
            <p:cNvSpPr>
              <a:spLocks noChangeArrowheads="1"/>
            </p:cNvSpPr>
            <p:nvPr/>
          </p:nvSpPr>
          <p:spPr bwMode="auto">
            <a:xfrm>
              <a:off x="5943600" y="3381375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auto">
            <a:xfrm>
              <a:off x="6705600" y="3387725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auto">
            <a:xfrm>
              <a:off x="7467600" y="3387725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24"/>
            <p:cNvSpPr>
              <a:spLocks noChangeArrowheads="1"/>
            </p:cNvSpPr>
            <p:nvPr/>
          </p:nvSpPr>
          <p:spPr bwMode="auto">
            <a:xfrm rot="4732712">
              <a:off x="41529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25"/>
            <p:cNvSpPr>
              <a:spLocks noChangeArrowheads="1"/>
            </p:cNvSpPr>
            <p:nvPr/>
          </p:nvSpPr>
          <p:spPr bwMode="auto">
            <a:xfrm rot="4732712">
              <a:off x="48387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26"/>
            <p:cNvSpPr>
              <a:spLocks noChangeArrowheads="1"/>
            </p:cNvSpPr>
            <p:nvPr/>
          </p:nvSpPr>
          <p:spPr bwMode="auto">
            <a:xfrm rot="4732712">
              <a:off x="56007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27"/>
            <p:cNvSpPr>
              <a:spLocks noChangeArrowheads="1"/>
            </p:cNvSpPr>
            <p:nvPr/>
          </p:nvSpPr>
          <p:spPr bwMode="auto">
            <a:xfrm rot="4732712">
              <a:off x="62865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28"/>
            <p:cNvSpPr>
              <a:spLocks noChangeArrowheads="1"/>
            </p:cNvSpPr>
            <p:nvPr/>
          </p:nvSpPr>
          <p:spPr bwMode="auto">
            <a:xfrm rot="4732712">
              <a:off x="70485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9"/>
            <p:cNvSpPr>
              <a:spLocks noChangeArrowheads="1"/>
            </p:cNvSpPr>
            <p:nvPr/>
          </p:nvSpPr>
          <p:spPr bwMode="auto">
            <a:xfrm rot="4732712">
              <a:off x="7734300" y="3162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0"/>
            <p:cNvSpPr>
              <a:spLocks noChangeArrowheads="1"/>
            </p:cNvSpPr>
            <p:nvPr/>
          </p:nvSpPr>
          <p:spPr bwMode="auto">
            <a:xfrm>
              <a:off x="3733800" y="4114800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1"/>
            <p:cNvSpPr>
              <a:spLocks noChangeArrowheads="1"/>
            </p:cNvSpPr>
            <p:nvPr/>
          </p:nvSpPr>
          <p:spPr bwMode="auto">
            <a:xfrm>
              <a:off x="4419600" y="4129088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2"/>
            <p:cNvSpPr>
              <a:spLocks noChangeArrowheads="1"/>
            </p:cNvSpPr>
            <p:nvPr/>
          </p:nvSpPr>
          <p:spPr bwMode="auto">
            <a:xfrm>
              <a:off x="5126038" y="4114800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3"/>
            <p:cNvSpPr>
              <a:spLocks noChangeArrowheads="1"/>
            </p:cNvSpPr>
            <p:nvPr/>
          </p:nvSpPr>
          <p:spPr bwMode="auto">
            <a:xfrm>
              <a:off x="5888038" y="4129088"/>
              <a:ext cx="609600" cy="457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 rot="4732712">
              <a:off x="4152900" y="3924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 rot="4732712">
              <a:off x="4762500" y="3924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36"/>
            <p:cNvSpPr>
              <a:spLocks noChangeArrowheads="1"/>
            </p:cNvSpPr>
            <p:nvPr/>
          </p:nvSpPr>
          <p:spPr bwMode="auto">
            <a:xfrm rot="4732712">
              <a:off x="5524500" y="38481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37"/>
            <p:cNvSpPr>
              <a:spLocks noChangeArrowheads="1"/>
            </p:cNvSpPr>
            <p:nvPr/>
          </p:nvSpPr>
          <p:spPr bwMode="auto">
            <a:xfrm rot="4732712">
              <a:off x="6362700" y="3924300"/>
              <a:ext cx="152400" cy="3810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3352800" y="3886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 flipV="1">
              <a:off x="4038600" y="3886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 flipV="1">
              <a:off x="4724400" y="3886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 flipV="1">
              <a:off x="5410200" y="3810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 flipV="1">
              <a:off x="6172200" y="3886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990600" y="4800600"/>
            <a:ext cx="7239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cam ở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cam ở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– 5 = 2 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19 – 16 = 3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270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Chào mừng quý thầy cô về dự giờ thăm lớp</vt:lpstr>
      <vt:lpstr>Slide 2</vt:lpstr>
      <vt:lpstr>Slide 3</vt:lpstr>
      <vt:lpstr>Slide 4</vt:lpstr>
      <vt:lpstr>Thứ ba ngày 25 tháng 9 năm 2018 Toán Ôn tập về giải toán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thăm lớp</dc:title>
  <dc:creator>hello</dc:creator>
  <cp:lastModifiedBy>admin</cp:lastModifiedBy>
  <cp:revision>23</cp:revision>
  <dcterms:created xsi:type="dcterms:W3CDTF">2018-09-24T13:14:14Z</dcterms:created>
  <dcterms:modified xsi:type="dcterms:W3CDTF">2020-01-21T13:30:39Z</dcterms:modified>
</cp:coreProperties>
</file>